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6EB8-5F1B-44A1-A34F-D71070B25BA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5669-1B14-4ECC-96E3-290C7E62DD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sz="7500" dirty="0" smtClean="0"/>
              <a:t>Hoskins – 2</a:t>
            </a:r>
            <a:r>
              <a:rPr lang="en-US" sz="7500" baseline="30000" dirty="0" smtClean="0"/>
              <a:t>nd</a:t>
            </a:r>
            <a:r>
              <a:rPr lang="en-US" sz="7500" dirty="0" smtClean="0"/>
              <a:t> Block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>
            <a:noAutofit/>
          </a:bodyPr>
          <a:lstStyle/>
          <a:p>
            <a:r>
              <a:rPr lang="en-US" sz="4600" b="1" u="sng" dirty="0" smtClean="0">
                <a:solidFill>
                  <a:schemeClr val="tx2"/>
                </a:solidFill>
              </a:rPr>
              <a:t>https://tinyurl.com/hoskins2nd</a:t>
            </a:r>
            <a:endParaRPr lang="en-US" sz="46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need to finish any makeup work first.  Students can then create a chart and sketch the following place settings (you can research on your phones and work in groups, but you need to turn in their own sheets) – Due Monday First Thing:</a:t>
            </a:r>
          </a:p>
          <a:p>
            <a:pPr lvl="1">
              <a:buNone/>
            </a:pPr>
            <a:r>
              <a:rPr lang="en-US" dirty="0" smtClean="0"/>
              <a:t>-Family Dinner</a:t>
            </a:r>
          </a:p>
          <a:p>
            <a:pPr lvl="1">
              <a:buNone/>
            </a:pPr>
            <a:r>
              <a:rPr lang="en-US" dirty="0" smtClean="0"/>
              <a:t>-Formal Dinner</a:t>
            </a:r>
          </a:p>
          <a:p>
            <a:pPr lvl="1">
              <a:buNone/>
            </a:pPr>
            <a:r>
              <a:rPr lang="en-US" dirty="0" smtClean="0"/>
              <a:t>-Breakfast</a:t>
            </a:r>
          </a:p>
          <a:p>
            <a:pPr lvl="1">
              <a:buNone/>
            </a:pPr>
            <a:r>
              <a:rPr lang="en-US" dirty="0" smtClean="0"/>
              <a:t>-Luncheon</a:t>
            </a:r>
          </a:p>
          <a:p>
            <a:r>
              <a:rPr lang="en-US" dirty="0" smtClean="0"/>
              <a:t>Students should also research and record three tips for remembering place settings.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Vocab</a:t>
            </a:r>
            <a:r>
              <a:rPr lang="en-US" dirty="0" smtClean="0"/>
              <a:t> words – Define: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Hospitality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Russian Service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Buffet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Modern American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Fast Casual Dining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Maitre 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Butler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900" dirty="0" smtClean="0"/>
              <a:t>Silence Cloth </a:t>
            </a:r>
          </a:p>
          <a:p>
            <a:r>
              <a:rPr lang="en-US" dirty="0" smtClean="0"/>
              <a:t>Students should also research and list 10 tips for good service.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Hoskins – 2nd Block</vt:lpstr>
      <vt:lpstr>Part 1</vt:lpstr>
      <vt:lpstr>Part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Hoskins – 2nd Block</dc:title>
  <dc:creator>Jackson</dc:creator>
  <cp:lastModifiedBy>Jackson</cp:lastModifiedBy>
  <cp:revision>2</cp:revision>
  <dcterms:created xsi:type="dcterms:W3CDTF">2019-05-17T12:30:17Z</dcterms:created>
  <dcterms:modified xsi:type="dcterms:W3CDTF">2019-05-17T12:39:13Z</dcterms:modified>
</cp:coreProperties>
</file>