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0" r:id="rId4"/>
    <p:sldId id="262" r:id="rId5"/>
    <p:sldId id="267" r:id="rId6"/>
    <p:sldId id="269" r:id="rId7"/>
    <p:sldId id="270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84A-354C-462A-AD5F-EA0D2183DCA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62D257-9EE2-4E8A-97A6-2A866581F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84A-354C-462A-AD5F-EA0D2183DCA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D257-9EE2-4E8A-97A6-2A866581F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E62D257-9EE2-4E8A-97A6-2A866581F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84A-354C-462A-AD5F-EA0D2183DCA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84A-354C-462A-AD5F-EA0D2183DCA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E62D257-9EE2-4E8A-97A6-2A866581F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84A-354C-462A-AD5F-EA0D2183DCA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62D257-9EE2-4E8A-97A6-2A866581F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959084A-354C-462A-AD5F-EA0D2183DCA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D257-9EE2-4E8A-97A6-2A866581F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84A-354C-462A-AD5F-EA0D2183DCA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E62D257-9EE2-4E8A-97A6-2A866581F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84A-354C-462A-AD5F-EA0D2183DCA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E62D257-9EE2-4E8A-97A6-2A866581F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84A-354C-462A-AD5F-EA0D2183DCA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E62D257-9EE2-4E8A-97A6-2A866581FF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62D257-9EE2-4E8A-97A6-2A866581F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9084A-354C-462A-AD5F-EA0D2183DCA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E62D257-9EE2-4E8A-97A6-2A866581F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959084A-354C-462A-AD5F-EA0D2183DCA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959084A-354C-462A-AD5F-EA0D2183DCA9}" type="datetimeFigureOut">
              <a:rPr lang="en-US" smtClean="0"/>
              <a:pPr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E62D257-9EE2-4E8A-97A6-2A866581FF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goo.gl/ooNuU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afsa.ed.gov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larshipplus.com/wake" TargetMode="External"/><Relationship Id="rId2" Type="http://schemas.openxmlformats.org/officeDocument/2006/relationships/hyperlink" Target="http://apexhscounselors.weebly.com/scholarship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fnc.org/" TargetMode="External"/><Relationship Id="rId5" Type="http://schemas.openxmlformats.org/officeDocument/2006/relationships/hyperlink" Target="http://www.collegeboard.com/" TargetMode="External"/><Relationship Id="rId4" Type="http://schemas.openxmlformats.org/officeDocument/2006/relationships/hyperlink" Target="http://www.finaid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goo.gl/3lvc0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wHRQd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goo.gl/eDDtSL" TargetMode="External"/><Relationship Id="rId2" Type="http://schemas.openxmlformats.org/officeDocument/2006/relationships/hyperlink" Target="goo.gl/tkbFh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goo.gl/9pneKX" TargetMode="External"/><Relationship Id="rId5" Type="http://schemas.openxmlformats.org/officeDocument/2006/relationships/hyperlink" Target="goo.gl/JDHTrT" TargetMode="External"/><Relationship Id="rId4" Type="http://schemas.openxmlformats.org/officeDocument/2006/relationships/hyperlink" Target="goo.gl/68s4v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743200"/>
            <a:ext cx="8839200" cy="41148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750" dirty="0" smtClean="0"/>
              <a:t>NC </a:t>
            </a:r>
            <a:r>
              <a:rPr lang="en-US" sz="1750" dirty="0" smtClean="0"/>
              <a:t>Career and college Week–Free Apps on </a:t>
            </a:r>
            <a:r>
              <a:rPr lang="en-US" sz="1750" dirty="0" err="1" smtClean="0"/>
              <a:t>cfnc</a:t>
            </a:r>
            <a:endParaRPr lang="en-US" sz="1750" dirty="0" smtClean="0"/>
          </a:p>
          <a:p>
            <a:pPr algn="l">
              <a:buFont typeface="Arial" pitchFamily="34" charset="0"/>
              <a:buChar char="•"/>
            </a:pPr>
            <a:r>
              <a:rPr lang="en-US" sz="1750" dirty="0" smtClean="0"/>
              <a:t>FAFSA – Free Application for Federal Student </a:t>
            </a:r>
            <a:r>
              <a:rPr lang="en-US" sz="1750" dirty="0" smtClean="0"/>
              <a:t>aid</a:t>
            </a:r>
            <a:endParaRPr lang="en-US" sz="1750" dirty="0" smtClean="0"/>
          </a:p>
          <a:p>
            <a:pPr algn="l">
              <a:buFont typeface="Arial" pitchFamily="34" charset="0"/>
              <a:buChar char="•"/>
            </a:pPr>
            <a:r>
              <a:rPr lang="en-US" sz="1750" dirty="0" smtClean="0"/>
              <a:t>Scholarship </a:t>
            </a:r>
            <a:r>
              <a:rPr lang="en-US" sz="1750" dirty="0" smtClean="0"/>
              <a:t>opportunities</a:t>
            </a:r>
          </a:p>
          <a:p>
            <a:pPr algn="l">
              <a:buFont typeface="Arial" pitchFamily="34" charset="0"/>
              <a:buChar char="•"/>
            </a:pPr>
            <a:r>
              <a:rPr lang="en-US" sz="1750" dirty="0" smtClean="0"/>
              <a:t>University </a:t>
            </a:r>
            <a:r>
              <a:rPr lang="en-US" sz="1750" dirty="0" smtClean="0"/>
              <a:t>Transfer pathway at Wake </a:t>
            </a:r>
            <a:r>
              <a:rPr lang="en-US" sz="1750" dirty="0" smtClean="0"/>
              <a:t>Tech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2350" dirty="0" smtClean="0"/>
              <a:t>UGETC course options</a:t>
            </a:r>
            <a:endParaRPr lang="en-US" sz="2350" dirty="0" smtClean="0"/>
          </a:p>
          <a:p>
            <a:pPr algn="l">
              <a:buFont typeface="Arial" pitchFamily="34" charset="0"/>
              <a:buChar char="•"/>
            </a:pPr>
            <a:r>
              <a:rPr lang="en-US" sz="1750" dirty="0" smtClean="0"/>
              <a:t>Advanced </a:t>
            </a:r>
            <a:r>
              <a:rPr lang="en-US" sz="1750" dirty="0" smtClean="0"/>
              <a:t>Placement credits</a:t>
            </a:r>
          </a:p>
          <a:p>
            <a:pPr algn="l">
              <a:buFont typeface="Arial" pitchFamily="34" charset="0"/>
              <a:buChar char="•"/>
            </a:pPr>
            <a:endParaRPr lang="en-US" sz="1750" dirty="0" smtClean="0"/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Future Fridays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 College Application Week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3618" t="18520" r="6458" b="12452"/>
          <a:stretch>
            <a:fillRect/>
          </a:stretch>
        </p:blipFill>
        <p:spPr bwMode="auto">
          <a:xfrm>
            <a:off x="104078" y="1905000"/>
            <a:ext cx="8963722" cy="386855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College Applications – Common App and CFNC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College Foundation of NC – CFNC.ORG</a:t>
            </a:r>
          </a:p>
          <a:p>
            <a:pPr lvl="1"/>
            <a:r>
              <a:rPr lang="en-US" b="1" dirty="0" smtClean="0"/>
              <a:t>Create an Account - </a:t>
            </a:r>
            <a:r>
              <a:rPr lang="en-US" b="1" dirty="0" smtClean="0">
                <a:hlinkClick r:id="rId2" action="ppaction://hlinkfile"/>
              </a:rPr>
              <a:t>goo.gl/</a:t>
            </a:r>
            <a:r>
              <a:rPr lang="en-US" b="1" dirty="0" err="1" smtClean="0">
                <a:hlinkClick r:id="rId2" action="ppaction://hlinkfile"/>
              </a:rPr>
              <a:t>ooNuUC</a:t>
            </a:r>
            <a:endParaRPr lang="en-US" b="1" dirty="0" smtClean="0"/>
          </a:p>
          <a:p>
            <a:pPr lvl="1"/>
            <a:r>
              <a:rPr lang="en-US" b="1" dirty="0" smtClean="0"/>
              <a:t>Plan, Apply, Pay</a:t>
            </a:r>
          </a:p>
          <a:p>
            <a:pPr lvl="1"/>
            <a:r>
              <a:rPr lang="en-US" b="1" dirty="0" smtClean="0"/>
              <a:t>Application Hub – Essentially every school in NC that don’t use the Common App</a:t>
            </a:r>
          </a:p>
          <a:p>
            <a:pPr lvl="1"/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FAFSA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https://fafsa.ed.gov/</a:t>
            </a:r>
            <a:endParaRPr lang="en-US" dirty="0" smtClean="0"/>
          </a:p>
          <a:p>
            <a:r>
              <a:rPr lang="en-US" dirty="0" smtClean="0"/>
              <a:t>Application opens October 1</a:t>
            </a:r>
            <a:r>
              <a:rPr lang="en-US" baseline="30000" dirty="0" smtClean="0"/>
              <a:t>st</a:t>
            </a:r>
            <a:r>
              <a:rPr lang="en-US" dirty="0" smtClean="0"/>
              <a:t>, 2016</a:t>
            </a:r>
          </a:p>
          <a:p>
            <a:r>
              <a:rPr lang="en-US" dirty="0" smtClean="0"/>
              <a:t>Apply early, because when the money is gone, it’s gone</a:t>
            </a:r>
          </a:p>
          <a:p>
            <a:r>
              <a:rPr lang="en-US" dirty="0" smtClean="0"/>
              <a:t>Use parents 2015 Tax info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Scholarship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763000" cy="4572000"/>
          </a:xfrm>
        </p:spPr>
        <p:txBody>
          <a:bodyPr/>
          <a:lstStyle/>
          <a:p>
            <a:r>
              <a:rPr lang="en-US" dirty="0" smtClean="0"/>
              <a:t>Apex High School Student Services:</a:t>
            </a:r>
          </a:p>
          <a:p>
            <a:pPr>
              <a:buNone/>
            </a:pPr>
            <a:r>
              <a:rPr lang="en-US" sz="2300" b="1" dirty="0" smtClean="0">
                <a:hlinkClick r:id="rId2"/>
              </a:rPr>
              <a:t>http://</a:t>
            </a:r>
            <a:r>
              <a:rPr lang="en-US" sz="2300" b="1" dirty="0" smtClean="0">
                <a:hlinkClick r:id="rId2"/>
              </a:rPr>
              <a:t>apexhscounselors.weebly.com/scholarships.html</a:t>
            </a:r>
            <a:endParaRPr lang="en-US" sz="2300" b="1" dirty="0" smtClean="0"/>
          </a:p>
          <a:p>
            <a:pPr>
              <a:buNone/>
            </a:pPr>
            <a:endParaRPr lang="en-US" sz="2300" b="1" dirty="0" smtClean="0"/>
          </a:p>
          <a:p>
            <a:r>
              <a:rPr lang="en-US" sz="2400" b="1" u="sng" dirty="0" smtClean="0">
                <a:hlinkClick r:id="rId3"/>
              </a:rPr>
              <a:t>www.scholarshipplus.com/wake</a:t>
            </a:r>
            <a:endParaRPr lang="en-US" sz="2400" b="1" u="sng" dirty="0" smtClean="0"/>
          </a:p>
          <a:p>
            <a:endParaRPr lang="en-US" sz="2400" b="1" u="sng" dirty="0" smtClean="0"/>
          </a:p>
          <a:p>
            <a:r>
              <a:rPr lang="en-US" sz="2400" b="1" u="sng" dirty="0" smtClean="0">
                <a:hlinkClick r:id="rId4"/>
              </a:rPr>
              <a:t>www.finaid.org</a:t>
            </a:r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u="sng" dirty="0" smtClean="0">
                <a:hlinkClick r:id="rId5"/>
              </a:rPr>
              <a:t>www.collegeboard.com</a:t>
            </a:r>
            <a:endParaRPr lang="en-US" sz="2400" b="1" u="sng" dirty="0" smtClean="0"/>
          </a:p>
          <a:p>
            <a:endParaRPr lang="en-US" sz="2400" b="1" u="sng" dirty="0" smtClean="0"/>
          </a:p>
          <a:p>
            <a:r>
              <a:rPr lang="en-US" sz="2400" b="1" u="sng" dirty="0" smtClean="0">
                <a:hlinkClick r:id="rId6"/>
              </a:rPr>
              <a:t>www.cfnc.org</a:t>
            </a:r>
            <a:endParaRPr lang="en-US" sz="2400" b="1" u="sng" dirty="0" smtClean="0"/>
          </a:p>
          <a:p>
            <a:endParaRPr lang="en-US" sz="2400" dirty="0" smtClean="0"/>
          </a:p>
          <a:p>
            <a:pPr>
              <a:buNone/>
            </a:pPr>
            <a:endParaRPr lang="en-US" sz="23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University Transfer pathway at Wake Tech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Wake Tech’s College/University Transfer programs are designed for students who wish to earn an associate’s degree and transfer to a four-year college or university to complete a bachelor’s degree. The programs offer general education courses as well as elective courses in areas of interest. </a:t>
            </a:r>
          </a:p>
          <a:p>
            <a:r>
              <a:rPr lang="en-US" dirty="0" smtClean="0"/>
              <a:t>Wake Tech – Transfer Pathways - </a:t>
            </a:r>
            <a:r>
              <a:rPr lang="en-US" b="1" dirty="0" smtClean="0">
                <a:hlinkClick r:id="rId2" action="ppaction://hlinkfile"/>
              </a:rPr>
              <a:t>goo.gl/3lvc06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UGETC Course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UGETC Course List: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goo.gl/wHRQdV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you take any of these classes at a Community College in NC, you can transfer them to 4 year in state colleges with a C or higher in the class. These are great options to take over the summer in between your years in 4 </a:t>
            </a:r>
            <a:r>
              <a:rPr lang="en-US" smtClean="0"/>
              <a:t>year college.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Advanced Placement 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ECU</a:t>
            </a:r>
            <a:r>
              <a:rPr lang="en-US" dirty="0" smtClean="0"/>
              <a:t> - </a:t>
            </a:r>
            <a:r>
              <a:rPr lang="en-US" b="1" dirty="0" smtClean="0">
                <a:hlinkClick r:id="rId2" action="ppaction://hlinkfile"/>
              </a:rPr>
              <a:t>goo.gl/</a:t>
            </a:r>
            <a:r>
              <a:rPr lang="en-US" b="1" dirty="0" err="1" smtClean="0">
                <a:hlinkClick r:id="rId2" action="ppaction://hlinkfile"/>
              </a:rPr>
              <a:t>tkbFhO</a:t>
            </a:r>
            <a:endParaRPr lang="en-US" b="1" dirty="0" smtClean="0"/>
          </a:p>
          <a:p>
            <a:r>
              <a:rPr lang="en-US" b="1" dirty="0" smtClean="0"/>
              <a:t>NC State - </a:t>
            </a:r>
            <a:r>
              <a:rPr lang="en-US" b="1" dirty="0" smtClean="0">
                <a:hlinkClick r:id="rId3" action="ppaction://hlinkfile"/>
              </a:rPr>
              <a:t>goo.gl/</a:t>
            </a:r>
            <a:r>
              <a:rPr lang="en-US" b="1" dirty="0" err="1" smtClean="0">
                <a:hlinkClick r:id="rId3" action="ppaction://hlinkfile"/>
              </a:rPr>
              <a:t>eDDtSL</a:t>
            </a:r>
            <a:endParaRPr lang="en-US" b="1" dirty="0" smtClean="0"/>
          </a:p>
          <a:p>
            <a:r>
              <a:rPr lang="en-US" b="1" dirty="0" smtClean="0"/>
              <a:t>UNC Chapel-Hill - </a:t>
            </a:r>
            <a:r>
              <a:rPr lang="en-US" b="1" dirty="0" smtClean="0">
                <a:hlinkClick r:id="rId4" action="ppaction://hlinkfile"/>
              </a:rPr>
              <a:t>goo.gl/68s4v4</a:t>
            </a:r>
            <a:endParaRPr lang="en-US" b="1" dirty="0" smtClean="0"/>
          </a:p>
          <a:p>
            <a:r>
              <a:rPr lang="en-US" b="1" dirty="0" smtClean="0"/>
              <a:t>UNC Charlotte - </a:t>
            </a:r>
            <a:r>
              <a:rPr lang="en-US" b="1" dirty="0" smtClean="0">
                <a:hlinkClick r:id="rId5" action="ppaction://hlinkfile"/>
              </a:rPr>
              <a:t>goo.gl/</a:t>
            </a:r>
            <a:r>
              <a:rPr lang="en-US" b="1" dirty="0" err="1" smtClean="0">
                <a:hlinkClick r:id="rId5" action="ppaction://hlinkfile"/>
              </a:rPr>
              <a:t>JDHTrT</a:t>
            </a:r>
            <a:endParaRPr lang="en-US" b="1" dirty="0" smtClean="0"/>
          </a:p>
          <a:p>
            <a:r>
              <a:rPr lang="en-US" b="1" dirty="0" smtClean="0"/>
              <a:t>Wake Tech - </a:t>
            </a:r>
            <a:r>
              <a:rPr lang="en-US" b="1" dirty="0" smtClean="0">
                <a:hlinkClick r:id="rId6" action="ppaction://hlinkfile"/>
              </a:rPr>
              <a:t>goo.gl/9pneKX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92</TotalTime>
  <Words>251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Future Fridays</vt:lpstr>
      <vt:lpstr>NC College Application Week</vt:lpstr>
      <vt:lpstr>College Applications – Common App and CFNC</vt:lpstr>
      <vt:lpstr>FAFSA</vt:lpstr>
      <vt:lpstr>Scholarship Opportunities</vt:lpstr>
      <vt:lpstr>University Transfer pathway at Wake Tech</vt:lpstr>
      <vt:lpstr>UGETC Course Options</vt:lpstr>
      <vt:lpstr>Advanced Placement Credits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Fridays</dc:title>
  <dc:creator>Jackson</dc:creator>
  <cp:lastModifiedBy>Jackson</cp:lastModifiedBy>
  <cp:revision>19</cp:revision>
  <dcterms:created xsi:type="dcterms:W3CDTF">2016-09-23T00:02:04Z</dcterms:created>
  <dcterms:modified xsi:type="dcterms:W3CDTF">2016-11-18T02:00:06Z</dcterms:modified>
</cp:coreProperties>
</file>