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8" r:id="rId4"/>
    <p:sldId id="259" r:id="rId5"/>
    <p:sldId id="263" r:id="rId6"/>
    <p:sldId id="257" r:id="rId7"/>
    <p:sldId id="262" r:id="rId8"/>
    <p:sldId id="260" r:id="rId9"/>
    <p:sldId id="258" r:id="rId10"/>
    <p:sldId id="261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D966D9-A84A-4ED5-8206-BD262F714DE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AB34DE-6D82-4C9E-B91D-ED17D7AAB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66D9-A84A-4ED5-8206-BD262F714DE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AB34DE-6D82-4C9E-B91D-ED17D7AAB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66D9-A84A-4ED5-8206-BD262F714DE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AB34DE-6D82-4C9E-B91D-ED17D7AAB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66D9-A84A-4ED5-8206-BD262F714DE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AB34DE-6D82-4C9E-B91D-ED17D7AAB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66D9-A84A-4ED5-8206-BD262F714DE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AB34DE-6D82-4C9E-B91D-ED17D7AAB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66D9-A84A-4ED5-8206-BD262F714DE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AB34DE-6D82-4C9E-B91D-ED17D7AAB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66D9-A84A-4ED5-8206-BD262F714DE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AB34DE-6D82-4C9E-B91D-ED17D7AAB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66D9-A84A-4ED5-8206-BD262F714DE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AB34DE-6D82-4C9E-B91D-ED17D7AAB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66D9-A84A-4ED5-8206-BD262F714DE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AB34DE-6D82-4C9E-B91D-ED17D7AAB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BD966D9-A84A-4ED5-8206-BD262F714DE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AB34DE-6D82-4C9E-B91D-ED17D7AAB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D966D9-A84A-4ED5-8206-BD262F714DE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AB34DE-6D82-4C9E-B91D-ED17D7AAB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BD966D9-A84A-4ED5-8206-BD262F714DE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8AB34DE-6D82-4C9E-B91D-ED17D7AAB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hayes2@wcpss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tinyurl.com/articulate201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ccpdoc1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jhayes2@wcpss.ne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ccpdoc1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ccp@waketech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1"/>
            <a:ext cx="8610600" cy="266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Dual </a:t>
            </a:r>
            <a:r>
              <a:rPr lang="en-US" dirty="0" smtClean="0"/>
              <a:t>Enrollment/CCP with </a:t>
            </a:r>
            <a:r>
              <a:rPr lang="en-US" dirty="0" smtClean="0"/>
              <a:t>Wake </a:t>
            </a:r>
            <a:r>
              <a:rPr lang="en-US" dirty="0" smtClean="0"/>
              <a:t>Tech – Q&amp;A Night</a:t>
            </a:r>
            <a:br>
              <a:rPr lang="en-US" dirty="0" smtClean="0"/>
            </a:br>
            <a:r>
              <a:rPr lang="en-US" sz="4000" dirty="0" smtClean="0"/>
              <a:t>This presentation Download : </a:t>
            </a:r>
            <a:r>
              <a:rPr lang="en-US" sz="4000" u="sng" dirty="0" smtClean="0">
                <a:solidFill>
                  <a:srgbClr val="002060"/>
                </a:solidFill>
              </a:rPr>
              <a:t>tinyurl.com/QA1010WTCC</a:t>
            </a:r>
            <a:endParaRPr lang="en-US" sz="4000" u="sng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Jackson Hayes, CDC</a:t>
            </a:r>
          </a:p>
          <a:p>
            <a:r>
              <a:rPr lang="en-US" dirty="0" smtClean="0">
                <a:hlinkClick r:id="rId2"/>
              </a:rPr>
              <a:t>jhayes2@wcpss.net</a:t>
            </a:r>
            <a:endParaRPr lang="en-US" dirty="0" smtClean="0"/>
          </a:p>
          <a:p>
            <a:r>
              <a:rPr lang="en-US" dirty="0" smtClean="0"/>
              <a:t>Room 1253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/>
          </a:bodyPr>
          <a:lstStyle/>
          <a:p>
            <a:r>
              <a:rPr lang="en-US" dirty="0" smtClean="0"/>
              <a:t>There are several courses at Apex High School that count as community college credits.</a:t>
            </a:r>
          </a:p>
          <a:p>
            <a:r>
              <a:rPr lang="en-US" dirty="0" smtClean="0"/>
              <a:t>We will automatically do all of the paperwork to get these credits added to Wake Tech transcripts for CCP students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b="1" u="sng" dirty="0" smtClean="0"/>
              <a:t>Articulation</a:t>
            </a:r>
            <a:r>
              <a:rPr lang="en-US" dirty="0" smtClean="0"/>
              <a:t> – A 90 or higher on the Exam in a CTE class could get College Credit*.List: </a:t>
            </a:r>
            <a:r>
              <a:rPr lang="en-US" sz="4000" b="1" u="sng" dirty="0" smtClean="0">
                <a:solidFill>
                  <a:srgbClr val="00B0F0"/>
                </a:solidFill>
                <a:hlinkClick r:id="rId2" action="ppaction://hlinkfile"/>
              </a:rPr>
              <a:t>tinyurl.com/articulate2018</a:t>
            </a:r>
            <a:endParaRPr lang="en-US" sz="4000" b="1" u="sng" dirty="0" smtClean="0">
              <a:solidFill>
                <a:srgbClr val="00B0F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CTE Articulation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8763000" cy="4525963"/>
          </a:xfrm>
        </p:spPr>
        <p:txBody>
          <a:bodyPr/>
          <a:lstStyle/>
          <a:p>
            <a:r>
              <a:rPr lang="en-US" dirty="0" smtClean="0"/>
              <a:t>I've also created a Public Google Doc for all new and returning CCP students with FAQs, relevant forms, and a link for unofficial transcript </a:t>
            </a:r>
            <a:r>
              <a:rPr lang="en-US" dirty="0" smtClean="0"/>
              <a:t>requests. That </a:t>
            </a:r>
            <a:r>
              <a:rPr lang="en-US" dirty="0" smtClean="0"/>
              <a:t>can be found here: </a:t>
            </a:r>
            <a:endParaRPr lang="en-US" dirty="0" smtClean="0"/>
          </a:p>
          <a:p>
            <a:r>
              <a:rPr lang="en-US" sz="4100" b="1" u="sng" dirty="0" smtClean="0">
                <a:hlinkClick r:id="rId2"/>
              </a:rPr>
              <a:t>https</a:t>
            </a:r>
            <a:r>
              <a:rPr lang="en-US" sz="4100" b="1" u="sng" dirty="0" smtClean="0">
                <a:hlinkClick r:id="rId2"/>
              </a:rPr>
              <a:t>://tinyurl.com/ccpdoc19</a:t>
            </a:r>
            <a:endParaRPr lang="en-US" sz="4100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CCP Information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1"/>
            <a:ext cx="8610600" cy="266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Dual </a:t>
            </a:r>
            <a:r>
              <a:rPr lang="en-US" dirty="0" smtClean="0"/>
              <a:t>Enrollment/CCP with </a:t>
            </a:r>
            <a:r>
              <a:rPr lang="en-US" dirty="0" smtClean="0"/>
              <a:t>Wake </a:t>
            </a:r>
            <a:r>
              <a:rPr lang="en-US" dirty="0" smtClean="0"/>
              <a:t>Tech – Q&amp;A Night</a:t>
            </a:r>
            <a:br>
              <a:rPr lang="en-US" dirty="0" smtClean="0"/>
            </a:br>
            <a:r>
              <a:rPr lang="en-US" sz="4000" dirty="0" smtClean="0"/>
              <a:t>This presentation Download : </a:t>
            </a:r>
            <a:r>
              <a:rPr lang="en-US" sz="4000" u="sng" dirty="0" smtClean="0">
                <a:solidFill>
                  <a:srgbClr val="002060"/>
                </a:solidFill>
              </a:rPr>
              <a:t>tinyurl.com/QA1010WTCC</a:t>
            </a:r>
            <a:endParaRPr lang="en-US" sz="4000" u="sng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Jackson Hayes, CDC</a:t>
            </a:r>
          </a:p>
          <a:p>
            <a:r>
              <a:rPr lang="en-US" dirty="0" smtClean="0">
                <a:hlinkClick r:id="rId2"/>
              </a:rPr>
              <a:t>jhayes2@wcpss.net</a:t>
            </a:r>
            <a:endParaRPr lang="en-US" dirty="0" smtClean="0"/>
          </a:p>
          <a:p>
            <a:r>
              <a:rPr lang="en-US" dirty="0" smtClean="0"/>
              <a:t>Room 1253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8763000" cy="4525963"/>
          </a:xfrm>
        </p:spPr>
        <p:txBody>
          <a:bodyPr/>
          <a:lstStyle/>
          <a:p>
            <a:r>
              <a:rPr lang="en-US" dirty="0" smtClean="0"/>
              <a:t>I've also created a Public Google Doc for all new and returning CCP students with FAQs, relevant forms, and a link for unofficial transcript </a:t>
            </a:r>
            <a:r>
              <a:rPr lang="en-US" dirty="0" smtClean="0"/>
              <a:t>requests. That </a:t>
            </a:r>
            <a:r>
              <a:rPr lang="en-US" dirty="0" smtClean="0"/>
              <a:t>can be found here: </a:t>
            </a:r>
            <a:endParaRPr lang="en-US" dirty="0" smtClean="0"/>
          </a:p>
          <a:p>
            <a:r>
              <a:rPr lang="en-US" sz="4100" b="1" u="sng" dirty="0" smtClean="0">
                <a:hlinkClick r:id="rId2"/>
              </a:rPr>
              <a:t>https</a:t>
            </a:r>
            <a:r>
              <a:rPr lang="en-US" sz="4100" b="1" u="sng" dirty="0" smtClean="0">
                <a:hlinkClick r:id="rId2"/>
              </a:rPr>
              <a:t>://tinyurl.com/ccpdoc19</a:t>
            </a:r>
            <a:endParaRPr lang="en-US" sz="4100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CCP Information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9"/>
            <a:ext cx="8763000" cy="1490472"/>
          </a:xfrm>
        </p:spPr>
        <p:txBody>
          <a:bodyPr>
            <a:normAutofit/>
          </a:bodyPr>
          <a:lstStyle/>
          <a:p>
            <a:r>
              <a:rPr lang="en-US" sz="6100" dirty="0" smtClean="0"/>
              <a:t>CCP.WAKETECH.EDU</a:t>
            </a:r>
            <a:endParaRPr lang="en-US" sz="6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 Tech’s CCP Site: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10200"/>
          </a:xfrm>
        </p:spPr>
        <p:txBody>
          <a:bodyPr/>
          <a:lstStyle/>
          <a:p>
            <a:r>
              <a:rPr lang="en-US" sz="3300" dirty="0" smtClean="0"/>
              <a:t>Email these 3 things to </a:t>
            </a:r>
            <a:r>
              <a:rPr lang="en-US" sz="3300" dirty="0" smtClean="0">
                <a:hlinkClick r:id="rId2"/>
              </a:rPr>
              <a:t>ccp@waketech.edu</a:t>
            </a:r>
            <a:endParaRPr lang="en-US" sz="3300" dirty="0" smtClean="0"/>
          </a:p>
          <a:p>
            <a:pPr marL="624078" indent="-514350">
              <a:buFont typeface="+mj-lt"/>
              <a:buAutoNum type="arabicPeriod"/>
            </a:pPr>
            <a:r>
              <a:rPr lang="en-US" sz="3300" dirty="0" smtClean="0"/>
              <a:t>Signed EV Form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300" dirty="0" smtClean="0"/>
              <a:t>WTCC </a:t>
            </a:r>
            <a:r>
              <a:rPr lang="en-US" sz="3300" dirty="0" smtClean="0"/>
              <a:t>Application (Blue Form in Blue Folder)</a:t>
            </a:r>
            <a:endParaRPr lang="en-US" sz="3300" dirty="0" smtClean="0"/>
          </a:p>
          <a:p>
            <a:pPr marL="624078" indent="-514350">
              <a:buFont typeface="+mj-lt"/>
              <a:buAutoNum type="arabicPeriod"/>
            </a:pPr>
            <a:r>
              <a:rPr lang="en-US" sz="3300" dirty="0" smtClean="0"/>
              <a:t>Unofficial </a:t>
            </a:r>
            <a:r>
              <a:rPr lang="en-US" sz="3300" dirty="0" smtClean="0"/>
              <a:t>Transcript with 2.8 </a:t>
            </a:r>
            <a:r>
              <a:rPr lang="en-US" sz="3300" dirty="0" err="1" smtClean="0"/>
              <a:t>Unweighted</a:t>
            </a:r>
            <a:r>
              <a:rPr lang="en-US" sz="3300" dirty="0" smtClean="0"/>
              <a:t> GPA or higher</a:t>
            </a:r>
            <a:endParaRPr lang="en-US" sz="3300" dirty="0" smtClean="0"/>
          </a:p>
          <a:p>
            <a:pPr lvl="1"/>
            <a:r>
              <a:rPr lang="en-US" sz="3200" b="1" i="1" dirty="0" smtClean="0"/>
              <a:t>Students applying with </a:t>
            </a:r>
            <a:r>
              <a:rPr lang="en-US" sz="3200" b="1" i="1" dirty="0" smtClean="0"/>
              <a:t>2.8 </a:t>
            </a:r>
            <a:r>
              <a:rPr lang="en-US" sz="3200" b="1" i="1" dirty="0" err="1" smtClean="0"/>
              <a:t>unweighted</a:t>
            </a:r>
            <a:r>
              <a:rPr lang="en-US" sz="3200" b="1" i="1" dirty="0" smtClean="0"/>
              <a:t> GPA or higher don’t need the test scores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Autofit/>
          </a:bodyPr>
          <a:lstStyle/>
          <a:p>
            <a:r>
              <a:rPr lang="en-US" sz="3000" dirty="0" smtClean="0"/>
              <a:t>After attending a mandatory Information Session, </a:t>
            </a:r>
            <a:r>
              <a:rPr lang="en-US" sz="3000" dirty="0" smtClean="0"/>
              <a:t>Forms </a:t>
            </a:r>
            <a:r>
              <a:rPr lang="en-US" sz="3000" dirty="0" smtClean="0"/>
              <a:t>that go to Wake Tech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8839200" cy="4525963"/>
          </a:xfrm>
        </p:spPr>
        <p:txBody>
          <a:bodyPr>
            <a:normAutofit/>
          </a:bodyPr>
          <a:lstStyle/>
          <a:p>
            <a:r>
              <a:rPr lang="en-US" sz="4200" b="1" u="sng" dirty="0" smtClean="0">
                <a:solidFill>
                  <a:srgbClr val="002060"/>
                </a:solidFill>
              </a:rPr>
              <a:t>https://tinyurl.com/ahsrequest</a:t>
            </a:r>
            <a:endParaRPr lang="en-US" sz="4200" b="1" u="sng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</a:t>
            </a:r>
            <a:r>
              <a:rPr lang="en-US" dirty="0" smtClean="0"/>
              <a:t>nofficial Transcript Request for Wake Tech Dual Enrollment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786" t="14444" r="60714" b="5556"/>
          <a:stretch>
            <a:fillRect/>
          </a:stretch>
        </p:blipFill>
        <p:spPr bwMode="auto">
          <a:xfrm>
            <a:off x="1819275" y="152400"/>
            <a:ext cx="5734050" cy="6553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1600200" cy="7284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EV 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2209800" cy="728472"/>
          </a:xfrm>
        </p:spPr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Scanning Your Documents with Notes App</a:t>
            </a:r>
            <a:endParaRPr lang="en-US" dirty="0"/>
          </a:p>
        </p:txBody>
      </p:sp>
      <p:pic>
        <p:nvPicPr>
          <p:cNvPr id="4" name="Picture 3" descr="IMG_9824.PNG"/>
          <p:cNvPicPr>
            <a:picLocks noChangeAspect="1"/>
          </p:cNvPicPr>
          <p:nvPr/>
        </p:nvPicPr>
        <p:blipFill>
          <a:blip r:embed="rId2" cstate="print"/>
          <a:srcRect t="1870"/>
          <a:stretch>
            <a:fillRect/>
          </a:stretch>
        </p:blipFill>
        <p:spPr>
          <a:xfrm>
            <a:off x="6443098" y="2286000"/>
            <a:ext cx="2319902" cy="40491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IMG_9823.PNG"/>
          <p:cNvPicPr>
            <a:picLocks noChangeAspect="1"/>
          </p:cNvPicPr>
          <p:nvPr/>
        </p:nvPicPr>
        <p:blipFill>
          <a:blip r:embed="rId3"/>
          <a:srcRect t="1921"/>
          <a:stretch>
            <a:fillRect/>
          </a:stretch>
        </p:blipFill>
        <p:spPr>
          <a:xfrm>
            <a:off x="3581400" y="2286000"/>
            <a:ext cx="2230436" cy="3891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IMG_9822.PNG"/>
          <p:cNvPicPr>
            <a:picLocks noChangeAspect="1"/>
          </p:cNvPicPr>
          <p:nvPr/>
        </p:nvPicPr>
        <p:blipFill>
          <a:blip r:embed="rId4" cstate="print"/>
          <a:srcRect t="1852"/>
          <a:stretch>
            <a:fillRect/>
          </a:stretch>
        </p:blipFill>
        <p:spPr>
          <a:xfrm>
            <a:off x="381000" y="2286000"/>
            <a:ext cx="2313418" cy="4038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3505200" y="1447800"/>
            <a:ext cx="2209800" cy="728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2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477000" y="1447800"/>
            <a:ext cx="2209800" cy="728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3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Abbreviated Schedule Form</a:t>
            </a:r>
          </a:p>
          <a:p>
            <a:r>
              <a:rPr lang="en-US" dirty="0" smtClean="0"/>
              <a:t>WCPSS Dual Enrollment Form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Forms that go to Apex High Counselor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867400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Business Administration:  Business Core - Code - C25120DH</a:t>
            </a:r>
          </a:p>
          <a:p>
            <a:pPr lvl="1"/>
            <a:r>
              <a:rPr lang="en-US" sz="2200" b="1" dirty="0" smtClean="0"/>
              <a:t>BUS 110</a:t>
            </a:r>
          </a:p>
          <a:p>
            <a:pPr lvl="1"/>
            <a:r>
              <a:rPr lang="en-US" sz="2200" b="1" dirty="0" smtClean="0"/>
              <a:t>BUS 115</a:t>
            </a:r>
          </a:p>
          <a:p>
            <a:pPr lvl="1"/>
            <a:r>
              <a:rPr lang="en-US" sz="2200" b="1" dirty="0" smtClean="0"/>
              <a:t>BUS 137</a:t>
            </a:r>
          </a:p>
          <a:p>
            <a:pPr lvl="1"/>
            <a:r>
              <a:rPr lang="en-US" sz="2200" b="1" dirty="0" smtClean="0"/>
              <a:t>ECO 151</a:t>
            </a:r>
          </a:p>
          <a:p>
            <a:pPr lvl="1"/>
            <a:r>
              <a:rPr lang="en-US" sz="2200" b="1" dirty="0" smtClean="0"/>
              <a:t>ACC 120</a:t>
            </a:r>
          </a:p>
          <a:p>
            <a:pPr lvl="1"/>
            <a:r>
              <a:rPr lang="en-US" sz="2200" b="1" dirty="0" smtClean="0"/>
              <a:t>ACC 121 – Accounting and Finance – C25800CH</a:t>
            </a:r>
          </a:p>
          <a:p>
            <a:r>
              <a:rPr lang="en-US" sz="2200" b="1" u="sng" dirty="0" smtClean="0"/>
              <a:t>Criminal Justice  Code -  C55180B</a:t>
            </a:r>
          </a:p>
          <a:p>
            <a:pPr lvl="1"/>
            <a:r>
              <a:rPr lang="en-US" sz="2200" b="1" dirty="0" smtClean="0"/>
              <a:t>CJC-111 </a:t>
            </a:r>
          </a:p>
          <a:p>
            <a:pPr lvl="1"/>
            <a:r>
              <a:rPr lang="en-US" sz="2200" b="1" dirty="0" smtClean="0"/>
              <a:t>CJC-121 </a:t>
            </a:r>
          </a:p>
          <a:p>
            <a:r>
              <a:rPr lang="en-US" sz="2200" b="1" dirty="0" err="1" smtClean="0"/>
              <a:t>iOS</a:t>
            </a:r>
            <a:r>
              <a:rPr lang="en-US" sz="2200" b="1" dirty="0" smtClean="0"/>
              <a:t> Application Developer -CIS 115</a:t>
            </a:r>
          </a:p>
          <a:p>
            <a:r>
              <a:rPr lang="en-US" sz="2200" b="1" dirty="0" smtClean="0"/>
              <a:t>Info Tech – Computer Tech - CTS 115</a:t>
            </a:r>
          </a:p>
          <a:p>
            <a:r>
              <a:rPr lang="en-US" sz="2200" b="1" dirty="0" smtClean="0"/>
              <a:t>CSC-120 Computing Fundamentals 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CTE Courses for CCP that count as 5.0 on High School Transcript – Count at 4 Year Colleges too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350</TotalTime>
  <Words>262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Dual Enrollment/CCP with Wake Tech – Q&amp;A Night This presentation Download : tinyurl.com/QA1010WTCC</vt:lpstr>
      <vt:lpstr>Relevant CCP Information</vt:lpstr>
      <vt:lpstr>Wake Tech’s CCP Site:</vt:lpstr>
      <vt:lpstr>After attending a mandatory Information Session, Forms that go to Wake Tech</vt:lpstr>
      <vt:lpstr>Unofficial Transcript Request for Wake Tech Dual Enrollment</vt:lpstr>
      <vt:lpstr>Slide 6</vt:lpstr>
      <vt:lpstr>Scanning Your Documents with Notes App</vt:lpstr>
      <vt:lpstr>Forms that go to Apex High Counselor</vt:lpstr>
      <vt:lpstr>CTE Courses for CCP that count as 5.0 on High School Transcript – Count at 4 Year Colleges too</vt:lpstr>
      <vt:lpstr>CTE Articulation</vt:lpstr>
      <vt:lpstr>Relevant CCP Information</vt:lpstr>
      <vt:lpstr>Dual Enrollment/CCP with Wake Tech – Q&amp;A Night This presentation Download : tinyurl.com/QA1010WTCC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Enrollment   CCP with Wake Tech</dc:title>
  <dc:creator>Jackson</dc:creator>
  <cp:lastModifiedBy>Jackson Hayes</cp:lastModifiedBy>
  <cp:revision>20</cp:revision>
  <dcterms:created xsi:type="dcterms:W3CDTF">2018-10-10T13:19:23Z</dcterms:created>
  <dcterms:modified xsi:type="dcterms:W3CDTF">2019-10-09T16:51:30Z</dcterms:modified>
</cp:coreProperties>
</file>